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DD7EA82A-7D17-4915-AA5B-175F3F2E4F7F}"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D7EA82A-7D17-4915-AA5B-175F3F2E4F7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D7EA82A-7D17-4915-AA5B-175F3F2E4F7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D7EA82A-7D17-4915-AA5B-175F3F2E4F7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D7EA82A-7D17-4915-AA5B-175F3F2E4F7F}"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D7EA82A-7D17-4915-AA5B-175F3F2E4F7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D7EA82A-7D17-4915-AA5B-175F3F2E4F7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D7EA82A-7D17-4915-AA5B-175F3F2E4F7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D7EA82A-7D17-4915-AA5B-175F3F2E4F7F}"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D7EA82A-7D17-4915-AA5B-175F3F2E4F7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882AC25-1DDC-49E1-8391-0823863AD11F}" type="datetimeFigureOut">
              <a:rPr lang="en-US" smtClean="0"/>
              <a:pPr/>
              <a:t>9/23/2009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D7EA82A-7D17-4915-AA5B-175F3F2E4F7F}"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882AC25-1DDC-49E1-8391-0823863AD11F}" type="datetimeFigureOut">
              <a:rPr lang="en-US" smtClean="0"/>
              <a:pPr/>
              <a:t>9/23/2009</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D7EA82A-7D17-4915-AA5B-175F3F2E4F7F}"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
            </a:r>
            <a:br>
              <a:rPr lang="en-US" dirty="0" smtClean="0"/>
            </a:br>
            <a:endParaRPr lang="en-US" dirty="0"/>
          </a:p>
        </p:txBody>
      </p:sp>
      <p:pic>
        <p:nvPicPr>
          <p:cNvPr id="1026" name="Picture 2" descr="Preamble"/>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Thomas Jefferson’s Quotes on the Constitution:</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a:buNone/>
            </a:pPr>
            <a:endParaRPr lang="en-US" dirty="0"/>
          </a:p>
          <a:p>
            <a:pPr>
              <a:buNone/>
            </a:pPr>
            <a:r>
              <a:rPr lang="en-US" dirty="0" smtClean="0"/>
              <a:t>“Nothing </a:t>
            </a:r>
            <a:r>
              <a:rPr lang="en-US" dirty="0"/>
              <a:t>is more likely than that the enumeration </a:t>
            </a:r>
            <a:r>
              <a:rPr lang="en-US" sz="2100" i="1" dirty="0" smtClean="0"/>
              <a:t>(specifying or counting one by one)</a:t>
            </a:r>
            <a:r>
              <a:rPr lang="en-US" dirty="0" smtClean="0"/>
              <a:t>of </a:t>
            </a:r>
            <a:r>
              <a:rPr lang="en-US" dirty="0"/>
              <a:t>powers is defective. This is the ordinary case of all human works. Let us go on perfecting it by adding by way of amendment to the Constitution those powers which time and trial show are still wanting</a:t>
            </a:r>
            <a:r>
              <a:rPr lang="en-US" dirty="0" smtClean="0"/>
              <a:t>.”</a:t>
            </a:r>
            <a:endParaRPr lang="en-US" dirty="0"/>
          </a:p>
          <a:p>
            <a:pPr>
              <a:buNone/>
            </a:pPr>
            <a:r>
              <a:rPr lang="en-US" dirty="0" smtClean="0"/>
              <a:t>					-</a:t>
            </a:r>
            <a:r>
              <a:rPr lang="en-US" dirty="0"/>
              <a:t>To Wilson Nicholas, 1803</a:t>
            </a:r>
          </a:p>
          <a:p>
            <a:pPr>
              <a:buNone/>
            </a:pPr>
            <a:r>
              <a:rPr lang="en-US" dirty="0"/>
              <a:t> </a:t>
            </a:r>
          </a:p>
          <a:p>
            <a:pPr>
              <a:buNone/>
            </a:pPr>
            <a:r>
              <a:rPr lang="en-US" dirty="0" smtClean="0"/>
              <a:t>“No </a:t>
            </a:r>
            <a:r>
              <a:rPr lang="en-US" dirty="0"/>
              <a:t>Society can make a </a:t>
            </a:r>
            <a:r>
              <a:rPr lang="en-US" dirty="0" smtClean="0"/>
              <a:t>perpetual </a:t>
            </a:r>
            <a:r>
              <a:rPr lang="en-US" sz="2400" i="1" dirty="0" smtClean="0"/>
              <a:t>(everlasting) </a:t>
            </a:r>
            <a:r>
              <a:rPr lang="en-US" dirty="0"/>
              <a:t>constitution, or even a perpetual law</a:t>
            </a:r>
            <a:r>
              <a:rPr lang="en-US" dirty="0" smtClean="0"/>
              <a:t>.”</a:t>
            </a:r>
            <a:endParaRPr lang="en-US" dirty="0"/>
          </a:p>
          <a:p>
            <a:pPr>
              <a:buNone/>
            </a:pPr>
            <a:r>
              <a:rPr lang="en-US" dirty="0"/>
              <a:t>					-To James Madison, 1789</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pPr lvl="0"/>
            <a:r>
              <a:rPr lang="en-US" dirty="0"/>
              <a:t>What is the purpose of the Preamble</a:t>
            </a:r>
            <a:r>
              <a:rPr lang="en-US" dirty="0" smtClean="0"/>
              <a:t>?</a:t>
            </a:r>
          </a:p>
          <a:p>
            <a:pPr lvl="0"/>
            <a:endParaRPr lang="en-US" dirty="0"/>
          </a:p>
          <a:p>
            <a:pPr lvl="0"/>
            <a:r>
              <a:rPr lang="en-US" dirty="0"/>
              <a:t>What is the goal of the Constitution according to the Preamble</a:t>
            </a:r>
            <a:r>
              <a:rPr lang="en-US" dirty="0" smtClean="0"/>
              <a:t>?</a:t>
            </a:r>
          </a:p>
          <a:p>
            <a:pPr lvl="0"/>
            <a:endParaRPr lang="en-US" dirty="0"/>
          </a:p>
          <a:p>
            <a:pPr lvl="0"/>
            <a:r>
              <a:rPr lang="en-US" dirty="0"/>
              <a:t>Who is included in the phrase “</a:t>
            </a:r>
            <a:r>
              <a:rPr lang="en-US" i="1" dirty="0"/>
              <a:t>We the People...</a:t>
            </a:r>
            <a:r>
              <a:rPr lang="en-US" dirty="0"/>
              <a:t>” today? A hundred years ago?  Two hundred years ago</a:t>
            </a:r>
            <a:r>
              <a:rPr lang="en-US" dirty="0" smtClean="0"/>
              <a:t>?</a:t>
            </a:r>
          </a:p>
          <a:p>
            <a:pPr lvl="0"/>
            <a:endParaRPr lang="en-US" dirty="0"/>
          </a:p>
          <a:p>
            <a:pPr lvl="0"/>
            <a:r>
              <a:rPr lang="en-US" dirty="0"/>
              <a:t>Why is the possibility of Constitutional change so important as described by Thomas Jefferson?</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26162"/>
          </a:xfrm>
        </p:spPr>
        <p:txBody>
          <a:bodyPr/>
          <a:lstStyle/>
          <a:p>
            <a:r>
              <a:rPr lang="en-US" dirty="0" smtClean="0"/>
              <a:t>What is an AMENDMENT?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lstStyle/>
          <a:p>
            <a:r>
              <a:rPr lang="en-US" dirty="0" smtClean="0"/>
              <a:t>Think about this…</a:t>
            </a:r>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a:p>
          <a:p>
            <a:pPr>
              <a:buNone/>
            </a:pPr>
            <a:r>
              <a:rPr lang="en-US" dirty="0" smtClean="0"/>
              <a:t>An </a:t>
            </a:r>
            <a:r>
              <a:rPr lang="en-US" dirty="0"/>
              <a:t>amendment is a change in the function or structure of government that extends </a:t>
            </a:r>
            <a:r>
              <a:rPr lang="en-US" dirty="0" smtClean="0"/>
              <a:t>the </a:t>
            </a:r>
            <a:r>
              <a:rPr lang="en-US" dirty="0"/>
              <a:t>statement</a:t>
            </a:r>
            <a:r>
              <a:rPr lang="en-US" i="1" dirty="0"/>
              <a:t> We the People…</a:t>
            </a:r>
            <a:r>
              <a:rPr lang="en-US" dirty="0"/>
              <a:t>to all citizens.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Amendment</a:t>
            </a:r>
            <a:endParaRPr lang="en-US" dirty="0"/>
          </a:p>
        </p:txBody>
      </p:sp>
      <p:sp>
        <p:nvSpPr>
          <p:cNvPr id="3" name="Content Placeholder 2"/>
          <p:cNvSpPr>
            <a:spLocks noGrp="1"/>
          </p:cNvSpPr>
          <p:nvPr>
            <p:ph idx="1"/>
          </p:nvPr>
        </p:nvSpPr>
        <p:spPr/>
        <p:txBody>
          <a:bodyPr>
            <a:normAutofit lnSpcReduction="10000"/>
          </a:bodyPr>
          <a:lstStyle/>
          <a:p>
            <a:r>
              <a:rPr lang="en-US" dirty="0" smtClean="0"/>
              <a:t>Turn to page 771 and read the 1</a:t>
            </a:r>
            <a:r>
              <a:rPr lang="en-US" baseline="30000" dirty="0" smtClean="0"/>
              <a:t>st</a:t>
            </a:r>
            <a:r>
              <a:rPr lang="en-US" dirty="0" smtClean="0"/>
              <a:t> Amendment</a:t>
            </a:r>
          </a:p>
          <a:p>
            <a:endParaRPr lang="en-US" dirty="0"/>
          </a:p>
          <a:p>
            <a:r>
              <a:rPr lang="en-US" dirty="0"/>
              <a:t>Does this amendment fit our definition of Amendment? </a:t>
            </a:r>
            <a:endParaRPr lang="en-US" dirty="0" smtClean="0"/>
          </a:p>
          <a:p>
            <a:r>
              <a:rPr lang="en-US" dirty="0" smtClean="0"/>
              <a:t>What </a:t>
            </a:r>
            <a:r>
              <a:rPr lang="en-US" dirty="0"/>
              <a:t>is the purpose of the amendment? </a:t>
            </a:r>
            <a:endParaRPr lang="en-US" dirty="0" smtClean="0"/>
          </a:p>
          <a:p>
            <a:r>
              <a:rPr lang="en-US" dirty="0" smtClean="0"/>
              <a:t>Does </a:t>
            </a:r>
            <a:r>
              <a:rPr lang="en-US" dirty="0"/>
              <a:t>it seek to protect rights and allow us to be full members of our nation? </a:t>
            </a:r>
            <a:endParaRPr lang="en-US" dirty="0" smtClean="0"/>
          </a:p>
          <a:p>
            <a:r>
              <a:rPr lang="en-US" dirty="0" smtClean="0"/>
              <a:t>Where </a:t>
            </a:r>
            <a:r>
              <a:rPr lang="en-US" dirty="0"/>
              <a:t>do these rights come from? </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22</TotalTime>
  <Words>197</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Solstice</vt:lpstr>
      <vt:lpstr>  </vt:lpstr>
      <vt:lpstr> Thomas Jefferson’s Quotes on the Constitution: </vt:lpstr>
      <vt:lpstr>Slide 3</vt:lpstr>
      <vt:lpstr>What is an AMENDMENT?</vt:lpstr>
      <vt:lpstr>Think about this…</vt:lpstr>
      <vt:lpstr>1st Amendment</vt:lpstr>
    </vt:vector>
  </TitlesOfParts>
  <Company>St. Anthony/New Brighton ISD 282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hberndt</dc:creator>
  <cp:lastModifiedBy>hberndt</cp:lastModifiedBy>
  <cp:revision>3</cp:revision>
  <dcterms:created xsi:type="dcterms:W3CDTF">2009-09-23T12:28:22Z</dcterms:created>
  <dcterms:modified xsi:type="dcterms:W3CDTF">2009-09-23T13:36:50Z</dcterms:modified>
</cp:coreProperties>
</file>